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63" r:id="rId2"/>
    <p:sldId id="280" r:id="rId3"/>
    <p:sldId id="265" r:id="rId4"/>
    <p:sldId id="277" r:id="rId5"/>
    <p:sldId id="279" r:id="rId6"/>
    <p:sldId id="256" r:id="rId7"/>
    <p:sldId id="273" r:id="rId8"/>
    <p:sldId id="274" r:id="rId9"/>
    <p:sldId id="278" r:id="rId10"/>
    <p:sldId id="276" r:id="rId11"/>
    <p:sldId id="275" r:id="rId12"/>
    <p:sldId id="267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3" autoAdjust="0"/>
    <p:restoredTop sz="94667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68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291C8-0541-45E4-81A7-94F5B3DA9676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A024B-6671-43D7-B54C-5468064314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285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E5890-31B5-4969-99D3-BE55869AFFD5}" type="datetimeFigureOut">
              <a:rPr lang="ru-RU" smtClean="0"/>
              <a:pPr/>
              <a:t>08.04.2015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DDF4F-47D0-41C2-9050-2182473412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4458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DDF4F-47D0-41C2-9050-21824734129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8640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FD60A-9702-4DFA-84DB-96303DF6BCA8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E87F-19A9-41BC-9890-82DD5C075300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FC95-52EB-44B5-A51F-9EC44E50F1E4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89ED-6BBD-4A30-BFBE-79E67F7C6732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8FE4E-D411-43B0-A81E-465BCCAE7657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DB6F-5222-42BF-9E1B-447B5BB6A84B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0E6AD-8B58-49AC-B232-5654B135B1B8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2FBBF-D6CF-40E1-9C13-33BB5A14EBE5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52706-50C0-43C1-BC6D-BF886BCC9920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1581-5D0C-4E5E-8111-816A8DBB8D97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A034-298C-4A5C-82F5-ED28658A7C13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C3BE3E-2FC9-428E-9CA0-310B47E52DA8}" type="datetime1">
              <a:rPr lang="ru-RU" smtClean="0"/>
              <a:pPr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6AB3C76-B268-44A7-A390-0E5A8EDCE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jpeg"/><Relationship Id="rId3" Type="http://schemas.openxmlformats.org/officeDocument/2006/relationships/audio" Target="../media/audio11.wav"/><Relationship Id="rId7" Type="http://schemas.openxmlformats.org/officeDocument/2006/relationships/audio" Target="../media/audio14.wav"/><Relationship Id="rId12" Type="http://schemas.openxmlformats.org/officeDocument/2006/relationships/image" Target="../media/image17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6" Type="http://schemas.openxmlformats.org/officeDocument/2006/relationships/audio" Target="../media/audio13.wav"/><Relationship Id="rId11" Type="http://schemas.openxmlformats.org/officeDocument/2006/relationships/image" Target="../media/image16.jpeg"/><Relationship Id="rId5" Type="http://schemas.openxmlformats.org/officeDocument/2006/relationships/audio" Target="../media/audio6.wav"/><Relationship Id="rId10" Type="http://schemas.openxmlformats.org/officeDocument/2006/relationships/image" Target="../media/image15.jpeg"/><Relationship Id="rId4" Type="http://schemas.openxmlformats.org/officeDocument/2006/relationships/audio" Target="../media/audio12.wav"/><Relationship Id="rId9" Type="http://schemas.microsoft.com/office/2007/relationships/hdphoto" Target="../media/hdphoto2.wdp"/><Relationship Id="rId1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1.jpeg"/><Relationship Id="rId5" Type="http://schemas.openxmlformats.org/officeDocument/2006/relationships/image" Target="../media/image20.gif"/><Relationship Id="rId4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yandsearch.txt" TargetMode="Externa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microsoft.com/office/2007/relationships/media" Target="../media/media1.wav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mama12.ru/content/view/61/40/" TargetMode="Externa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085184"/>
            <a:ext cx="5637010" cy="8821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492896"/>
            <a:ext cx="7848872" cy="2592288"/>
          </a:xfrm>
        </p:spPr>
        <p:txBody>
          <a:bodyPr anchor="b"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Адаптация детей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к детскому саду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Documents and Settings\Дарья\Мои документы\ленцаврик\1241588309_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0647"/>
            <a:ext cx="4302240" cy="329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1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48155026"/>
      </p:ext>
    </p:extLst>
  </p:cSld>
  <p:clrMapOvr>
    <a:masterClrMapping/>
  </p:clrMapOvr>
  <p:transition spd="slow" advTm="296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-214338"/>
            <a:ext cx="8643998" cy="4429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u="sng" dirty="0" smtClean="0">
                <a:solidFill>
                  <a:schemeClr val="bg2">
                    <a:lumMod val="50000"/>
                  </a:schemeClr>
                </a:solidFill>
              </a:rPr>
              <a:t>Закаливайте ребенка.</a:t>
            </a:r>
            <a:endParaRPr lang="ru-RU" sz="3200" i="1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2800" dirty="0" smtClean="0"/>
              <a:t>Посещайте бассейн, гимнастику, делайте массаж ребенку, почаще гуляйте на свежем воздухе, обливайтесь в ванной прохладной водичкой, не перекутывайте ребенка, чаще проветривайте комнаты, приучайте спать только в трусиках. В адаптационный период все силы ребенка должны быть направлены на освоение нового, а не борьбу с болезнями.</a:t>
            </a:r>
            <a:endParaRPr lang="ru-RU" sz="2800" dirty="0"/>
          </a:p>
        </p:txBody>
      </p:sp>
      <p:pic>
        <p:nvPicPr>
          <p:cNvPr id="4098" name="Picture 2" descr="D:\Документы слушателей\Добычкина Елена\CAY9PXSSCAKS8UNBCADLZ7XCCARFGI99CA2ZXOH1CALDT02ECAJH8P1MCA58CB50CADCZFHZCA5VWRAOCA5TP5SMCATL1HCNCA273WQOCAEMX506CAC94INKCAEA3X47CAW8WPWLCAISFPO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714752"/>
            <a:ext cx="3214710" cy="2928958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2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85831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u="sng" dirty="0" smtClean="0">
                <a:solidFill>
                  <a:schemeClr val="bg2">
                    <a:lumMod val="50000"/>
                  </a:schemeClr>
                </a:solidFill>
              </a:rPr>
              <a:t>Поощряйте его стремление к общению со сверстниками.</a:t>
            </a:r>
            <a:endParaRPr lang="ru-RU" sz="3200" i="1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2800" dirty="0" smtClean="0"/>
              <a:t>Чаще ходите в гости к родным и близким с детьми. Старайтесь гулять там, где собирается много детишек с родителями. Играйте рядом или вместе </a:t>
            </a:r>
            <a:r>
              <a:rPr lang="ru-RU" sz="2800" dirty="0" err="1" smtClean="0"/>
              <a:t>c</a:t>
            </a:r>
            <a:r>
              <a:rPr lang="ru-RU" sz="2800" dirty="0" smtClean="0"/>
              <a:t> ними. Пусть ребенок привыкает общаться с другими детьми. Это важный социальный навык.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2051" name="Picture 3" descr="C:\Documents and Settings\Дарья\Мои документы\ленцаврик\iCAUKN9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73016"/>
            <a:ext cx="4464496" cy="3147043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99" b="2099"/>
          <a:stretch>
            <a:fillRect/>
          </a:stretch>
        </p:blipFill>
        <p:spPr>
          <a:xfrm>
            <a:off x="2561780" y="1377989"/>
            <a:ext cx="4250400" cy="38180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lvl="4" algn="ctr"/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1026" name="Picture 2" descr="C:\Documents and Settings\Дарья\Мои документы\i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138818"/>
            <a:ext cx="1288158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Дарья\Мои документы\ленцаврик\iCARAOBNF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5" y="1058441"/>
            <a:ext cx="1133630" cy="151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Дарья\Мои документы\ленцаврик\iCA9EUSKZ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0350" y="2469102"/>
            <a:ext cx="1913216" cy="158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Дарья\Мои документы\ленцаврик\iCAUB44KQ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5141" y="4138817"/>
            <a:ext cx="1199874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Дарья\Мои документы\ленцаврик\iCA3AWF0T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4631" y="1015013"/>
            <a:ext cx="1148932" cy="150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лнце 7"/>
          <p:cNvSpPr/>
          <p:nvPr/>
        </p:nvSpPr>
        <p:spPr>
          <a:xfrm>
            <a:off x="3771926" y="4853192"/>
            <a:ext cx="1913215" cy="1888175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5023" y="184016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F14124">
                    <a:lumMod val="75000"/>
                  </a:srgbClr>
                </a:solidFill>
              </a:rPr>
              <a:t>Хорошо в детском саду!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21875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145"/>
    </mc:Choice>
    <mc:Fallback>
      <p:transition spd="slow" advTm="4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1979712" y="1772816"/>
            <a:ext cx="5616624" cy="432048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Documents and Settings\Дарья\Local Settings\Temporary Internet Files\Content.IE5\N7JLIHZ3\MM900365304[1]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9324" y="2852936"/>
            <a:ext cx="189279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85918" y="3214686"/>
            <a:ext cx="585791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1026" name="Picture 2" descr="C:\Documents and Settings\Дарья\Мои документы\ленцаврик\i[5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2708" y="228600"/>
            <a:ext cx="3024336" cy="226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697860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3531">
        <p14:glitter pattern="hexagon"/>
      </p:transition>
    </mc:Choice>
    <mc:Fallback>
      <p:transition spd="slow" advTm="35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" name="Picture 7" descr="C:\Documents and Settings\Дарья\Мои документы\ленцаврик\za_knigoi.png">
            <a:hlinkClick r:id="rId3" action="ppaction://hlinkfile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10" b="11110"/>
          <a:stretch>
            <a:fillRect/>
          </a:stretch>
        </p:blipFill>
        <p:spPr bwMode="auto">
          <a:xfrm>
            <a:off x="-19882" y="-15559"/>
            <a:ext cx="4726475" cy="3212976"/>
          </a:xfrm>
          <a:prstGeom prst="rect">
            <a:avLst/>
          </a:prstGeom>
          <a:noFill/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  <a:extLst/>
        </p:spPr>
      </p:pic>
      <p:pic>
        <p:nvPicPr>
          <p:cNvPr id="4" name="Picture 2" descr="C:\Documents and Settings\Дарья\Мои документы\ленцаврик\iCAAE70H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6593" y="3212976"/>
            <a:ext cx="4437407" cy="3645024"/>
          </a:xfrm>
          <a:prstGeom prst="rect">
            <a:avLst/>
          </a:prstGeom>
          <a:noFill/>
          <a:extLst/>
        </p:spPr>
      </p:pic>
      <p:pic>
        <p:nvPicPr>
          <p:cNvPr id="5" name="MS900069321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125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571480"/>
            <a:ext cx="9144000" cy="4143404"/>
          </a:xfrm>
        </p:spPr>
        <p:txBody>
          <a:bodyPr anchor="ctr">
            <a:noAutofit/>
          </a:bodyPr>
          <a:lstStyle/>
          <a:p>
            <a:pPr lvl="0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Ваш малыш совсем скоро впервые пойдет в детский сад? Конечно, вы очень волнуетесь, как он будет контактировать с новыми людьми и понравится ли ему в саду.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 С какими реальными проблемами  придется столкнуться вам и малышу и как подготовить ребенка к детскому саду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pPr fontAlgn="t"/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Дуга 5"/>
          <p:cNvSpPr/>
          <p:nvPr/>
        </p:nvSpPr>
        <p:spPr>
          <a:xfrm>
            <a:off x="9756576" y="692696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8860" y="4000504"/>
            <a:ext cx="4357528" cy="2857496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3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482075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4735">
        <p14:doors dir="vert"/>
      </p:transition>
    </mc:Choice>
    <mc:Fallback>
      <p:transition spd="slow" advTm="47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14282" y="285728"/>
            <a:ext cx="8715436" cy="6286544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11200" b="1" i="1" u="sng" dirty="0" smtClean="0">
                <a:solidFill>
                  <a:schemeClr val="bg2">
                    <a:lumMod val="50000"/>
                  </a:schemeClr>
                </a:solidFill>
              </a:rPr>
              <a:t>Приучайте ребенка к длительному отсутствию родственников.</a:t>
            </a:r>
            <a:r>
              <a:rPr lang="ru-RU" sz="11200" b="1" dirty="0" smtClean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ru-RU" sz="6700" b="1" dirty="0" smtClean="0">
                <a:solidFill>
                  <a:schemeClr val="bg2">
                    <a:lumMod val="50000"/>
                  </a:schemeClr>
                </a:solidFill>
              </a:rPr>
              <a:t>  </a:t>
            </a:r>
            <a:r>
              <a:rPr lang="ru-RU" sz="6700" b="1" dirty="0" smtClean="0"/>
              <a:t> </a:t>
            </a:r>
            <a:endParaRPr lang="ru-RU" sz="6700" dirty="0" smtClean="0"/>
          </a:p>
          <a:p>
            <a:pPr>
              <a:buNone/>
              <a:tabLst>
                <a:tab pos="1165225" algn="l"/>
              </a:tabLst>
            </a:pPr>
            <a:r>
              <a:rPr lang="ru-RU" sz="8000" dirty="0" smtClean="0"/>
              <a:t>     После того как вы убедитесь, что в вашем присутствии ребенок спокойно общается с другими взрослыми, можно попробовать оставлять его с кем-то из знакомых уже без вас. На роль временной няни лучше всего подойдет ваша подруга или бабушка (при условии, что ранее она проводила с внуком немного времени). Для начала достаточно оставить ребенка на час-другой, постепенно время можно увеличивать. </a:t>
            </a:r>
          </a:p>
          <a:p>
            <a:pPr>
              <a:buNone/>
              <a:tabLst>
                <a:tab pos="1165225" algn="l"/>
              </a:tabLst>
            </a:pPr>
            <a:r>
              <a:rPr lang="ru-RU" sz="8000" dirty="0" smtClean="0"/>
              <a:t>     Всегда говорите малышу, когда именно вы вернетесь. Например, после того как ребенок поспит и поест. Так ребенку будет легче вас ждать. Обязательно выполняйте данное обещание. Таким образом, малыш будет понимать, что ваше временное отсутствие - вовсе не катастрофа, и что вы всегда вернетесь за ним. </a:t>
            </a:r>
          </a:p>
          <a:p>
            <a:pPr>
              <a:buNone/>
              <a:tabLst>
                <a:tab pos="1165225" algn="l"/>
              </a:tabLst>
            </a:pPr>
            <a:r>
              <a:rPr lang="ru-RU" sz="8000" dirty="0" smtClean="0"/>
              <a:t>     Посещайте группы раннего развития и игровые комнаты. Там малыш привыкнет к тому, что в определенных условиях "главным" взрослым может быть не мама, а кто-то другой.</a:t>
            </a:r>
          </a:p>
          <a:p>
            <a:pPr>
              <a:buNone/>
              <a:tabLst>
                <a:tab pos="1165225" algn="l"/>
              </a:tabLst>
            </a:pPr>
            <a:endParaRPr lang="ru-RU" sz="8000" dirty="0"/>
          </a:p>
        </p:txBody>
      </p:sp>
      <p:pic>
        <p:nvPicPr>
          <p:cNvPr id="5122" name="Picture 2" descr="D:\Документы слушателей\Добычкина Елена\CAIYLRLDCA9WZ2XUCA8AAFKLCA0SCF1MCADPV3UZCA5MVV2QCA7Y30MPCA407PXLCAJZW1JPCAJ9BZ0ACAO8Z7ECCANJRZO3CA52038YCA4A4P1UCAM1C3YVCAH2D6VVCA75YXZICAXMKIZ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376" y="5000636"/>
            <a:ext cx="3071834" cy="1857364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500174"/>
            <a:ext cx="807249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ru-RU" sz="2000" dirty="0" smtClean="0"/>
              <a:t>Если ребенок будет уметь одеваться, принимать пищу и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hlinkClick r:id="rId3" tooltip="Как приучить ребенка к горшку"/>
              </a:rPr>
              <a:t>ходить на горшок</a:t>
            </a:r>
            <a:r>
              <a:rPr lang="ru-RU" sz="2000" dirty="0" smtClean="0"/>
              <a:t> сам, то ему будет намного проще. Проследите, сколько времени ребенок тратит на то, чтобы съесть обед. Обычно в саду на него уходит 30 минут. Все эти навыки смогут уменьшить эмоциональный и физический дискомфорт ребенка, когда он окажется в незнакомом коллективе.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357166"/>
            <a:ext cx="6000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2400" b="1" i="1" u="sng" dirty="0" smtClean="0">
                <a:solidFill>
                  <a:schemeClr val="accent2">
                    <a:lumMod val="75000"/>
                  </a:schemeClr>
                </a:solidFill>
              </a:rPr>
              <a:t>Научите ребенка самостоятельно одеваться, принимать пищу и ходить на горшок.   </a:t>
            </a:r>
          </a:p>
          <a:p>
            <a:pPr lvl="1"/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7" name="Picture 3" descr="D:\Документы слушателей\Добычкина Елена\CAIF8EDNCAFKH6TDCA4V21U0CAG3ELQNCABBCOJ7CA8EM75HCA9GZ3OWCAR7SFAKCAR6H1U6CAU1FXTHCAMBRTM3CAPH2ZIGCA65J1EGCAHJ53D2CA9HXQHJCAI6BWOYCA801049CASI26F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4768877"/>
            <a:ext cx="4572032" cy="1939382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287" y="356794"/>
            <a:ext cx="83529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chemeClr val="accent6">
                    <a:lumMod val="75000"/>
                  </a:schemeClr>
                </a:solidFill>
              </a:rPr>
              <a:t>Советы по подготовке ребенка к детскому саду:</a:t>
            </a:r>
            <a:endParaRPr lang="ru-RU" sz="2400" i="1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pPr algn="ctr"/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Переведите ребенка на  четкий режим дня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. 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dirty="0" smtClean="0"/>
              <a:t> Детишкам </a:t>
            </a:r>
            <a:r>
              <a:rPr lang="ru-RU" dirty="0"/>
              <a:t>будет проще соблюдать режим в садике, если он последнее время жил по такому режиму. То, что для него будет вполне естественно,  не будет вызывать дополнительных трудностей. Узнайте заранее режим дня в садике, куда вы планируете отдать ребенка.</a:t>
            </a:r>
          </a:p>
          <a:p>
            <a:pPr algn="ctr">
              <a:lnSpc>
                <a:spcPct val="200000"/>
              </a:lnSpc>
            </a:pPr>
            <a:r>
              <a:rPr lang="ru-RU" sz="2000" b="1" dirty="0">
                <a:solidFill>
                  <a:srgbClr val="00B050"/>
                </a:solidFill>
              </a:rPr>
              <a:t>Примерный режим дня в садике:</a:t>
            </a:r>
            <a:endParaRPr lang="ru-RU" sz="2000" dirty="0">
              <a:solidFill>
                <a:srgbClr val="00B050"/>
              </a:solidFill>
            </a:endParaRPr>
          </a:p>
          <a:p>
            <a:r>
              <a:rPr lang="ru-RU" smtClean="0"/>
              <a:t>6</a:t>
            </a:r>
            <a:r>
              <a:rPr lang="ru-RU" smtClean="0"/>
              <a:t>:45 </a:t>
            </a:r>
            <a:r>
              <a:rPr lang="ru-RU"/>
              <a:t>- </a:t>
            </a:r>
            <a:r>
              <a:rPr lang="ru-RU" smtClean="0"/>
              <a:t>8:00- </a:t>
            </a:r>
            <a:r>
              <a:rPr lang="ru-RU" dirty="0"/>
              <a:t>прием детей</a:t>
            </a:r>
          </a:p>
          <a:p>
            <a:r>
              <a:rPr lang="ru-RU" dirty="0"/>
              <a:t>9:00- завтрак</a:t>
            </a:r>
          </a:p>
          <a:p>
            <a:r>
              <a:rPr lang="ru-RU" dirty="0"/>
              <a:t>10:30- прогулка, занятия</a:t>
            </a:r>
          </a:p>
          <a:p>
            <a:r>
              <a:rPr lang="ru-RU" dirty="0"/>
              <a:t>12:00 (или 12:30)- обед</a:t>
            </a:r>
          </a:p>
          <a:p>
            <a:r>
              <a:rPr lang="ru-RU" dirty="0"/>
              <a:t>13:00- 15:00- дневной сон</a:t>
            </a:r>
          </a:p>
          <a:p>
            <a:r>
              <a:rPr lang="ru-RU" dirty="0"/>
              <a:t>15:30- </a:t>
            </a:r>
            <a:r>
              <a:rPr lang="ru-RU" dirty="0" smtClean="0"/>
              <a:t>ужин</a:t>
            </a:r>
            <a:endParaRPr lang="ru-RU" dirty="0"/>
          </a:p>
          <a:p>
            <a:r>
              <a:rPr lang="ru-RU" dirty="0" smtClean="0"/>
              <a:t>16:00-17:15 </a:t>
            </a:r>
            <a:r>
              <a:rPr lang="ru-RU" dirty="0"/>
              <a:t>-</a:t>
            </a:r>
            <a:r>
              <a:rPr lang="ru-RU" dirty="0" smtClean="0"/>
              <a:t>игры; </a:t>
            </a:r>
            <a:r>
              <a:rPr lang="ru-RU" dirty="0"/>
              <a:t>родители забирают детей.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6299" y="4438139"/>
            <a:ext cx="2322598" cy="2388331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6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420470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5461">
        <p14:gallery dir="l"/>
      </p:transition>
    </mc:Choice>
    <mc:Fallback>
      <p:transition spd="slow" advTm="54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0"/>
            <a:ext cx="821535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800" b="1" i="1" u="sng" dirty="0" smtClean="0">
                <a:solidFill>
                  <a:schemeClr val="bg2">
                    <a:lumMod val="75000"/>
                  </a:schemeClr>
                </a:solidFill>
              </a:rPr>
              <a:t>Подготовьте ребенка морально.</a:t>
            </a:r>
            <a:r>
              <a:rPr lang="ru-RU" sz="2800" i="1" u="sng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r>
              <a:rPr lang="ru-RU" sz="2000" dirty="0" smtClean="0"/>
              <a:t>   Готовьте его к временной разлуке с вами и давайте ему понять, что это неизбежно, потому что он уже большой. Говорите о том, как здорово, что он уже взрослый. И самое главное- все время объясняйте ребенку, что он для вас как и прежде, дорог и любим.    </a:t>
            </a:r>
          </a:p>
          <a:p>
            <a:r>
              <a:rPr lang="ru-RU" sz="2000" dirty="0" smtClean="0"/>
              <a:t>   Рассказывайте ребенку, что и когда именно он будет делать в садике,  и чем вы будете заниматься на работе. Объясняйте ему, что мама всегда придет за ним вечером. </a:t>
            </a:r>
          </a:p>
          <a:p>
            <a:r>
              <a:rPr lang="ru-RU" sz="2000" dirty="0" smtClean="0"/>
              <a:t>   Играйте в садик: приводите в «садик», оставляйте его одного, а потом покажите на часы и скажите: «Вот и время пришло, сейчас пойду своего сыночка (дочку) из садика забирать». </a:t>
            </a:r>
            <a:endParaRPr lang="ru-RU" sz="2000" dirty="0"/>
          </a:p>
        </p:txBody>
      </p:sp>
      <p:pic>
        <p:nvPicPr>
          <p:cNvPr id="1026" name="Picture 2" descr="D:\Документы слушателей\Добычкина Елена\CAF32JY5CAI03OCBCAMKTL4SCAVLQ1BACA5Z1OJ6CA0RC237CA6ELERSCAI2TRX3CAN2QUUPCAL3U355CA14ZR1CCAXZO4IHCASV781UCA1B7JSFCABSDTAUCAUECHWACAWI8KM7CAQDPQW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786322"/>
            <a:ext cx="2928958" cy="1857388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7154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Читайте сказочные истории о посещении садика. Все рассказы должны заканчиваться счастливо. Можете устраивать игру с куклами «День в детском саду». Уже «прожив» пугающую ситуацию в игре, ребенок будет проще к ней относиться.</a:t>
            </a:r>
          </a:p>
          <a:p>
            <a:r>
              <a:rPr lang="ru-RU" sz="2000" dirty="0" smtClean="0"/>
              <a:t>   По возможности, гуляйте с ребенком на территории садика. Например, когда дети спят, можно покопаться в песочнице или побегать по веранде. Вечером выходите смотреть, как родители забирают домой детей.</a:t>
            </a:r>
          </a:p>
          <a:p>
            <a:r>
              <a:rPr lang="ru-RU" sz="2000" dirty="0" smtClean="0"/>
              <a:t>   Будет идеально, если ребенок заранее познакомится с воспитательницей. Впоследствии малышу будет гораздо проще выполнять просьбы педагога, т.к. одним из основных трудностей для ребенка является необходимость  слушаться и подчиняться незнакомому </a:t>
            </a:r>
            <a:endParaRPr lang="ru-RU" sz="2000" dirty="0"/>
          </a:p>
        </p:txBody>
      </p:sp>
      <p:pic>
        <p:nvPicPr>
          <p:cNvPr id="4" name="Рисунок 3" descr="lesson108 - копия.gif"/>
          <p:cNvPicPr>
            <a:picLocks noChangeAspect="1"/>
          </p:cNvPicPr>
          <p:nvPr/>
        </p:nvPicPr>
        <p:blipFill>
          <a:blip r:embed="rId3" cstate="print"/>
          <a:srcRect t="13889" b="13889"/>
          <a:stretch>
            <a:fillRect/>
          </a:stretch>
        </p:blipFill>
        <p:spPr>
          <a:xfrm>
            <a:off x="3214678" y="4572008"/>
            <a:ext cx="3286148" cy="214314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sndAc>
      <p:stSnd loop="1"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42844" y="142852"/>
            <a:ext cx="8715436" cy="442915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600" b="1" i="1" u="sng" dirty="0" smtClean="0">
                <a:solidFill>
                  <a:schemeClr val="bg2">
                    <a:lumMod val="50000"/>
                  </a:schemeClr>
                </a:solidFill>
              </a:rPr>
              <a:t>Готовьте ребенку еду как в детском саду.</a:t>
            </a:r>
            <a:endParaRPr lang="ru-RU" sz="2600" i="1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/>
              <a:t>      Процесс адаптации к садику требует больших затрат психических и физических сил. И если ребенок будет сыт, то процесс привыкания у него пройдет намного легче.  А если ребенок  будет есть привычные и любимые блюда, его настроение будет повышенным и он охотнее будет воспринимать все «тяготы детсадовской жизни».</a:t>
            </a:r>
          </a:p>
          <a:p>
            <a:pPr>
              <a:buNone/>
            </a:pPr>
            <a:r>
              <a:rPr lang="ru-RU" dirty="0" smtClean="0"/>
              <a:t>     Основу рациона в садике составляют каши, супы, тушеные овощи, творожные запеканки, омлет, рыбные, мясные и куриные котлеты.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       Среднее время адаптации ребенка к детскому саду занимает 3 недели. Если ребенок не адаптировался к садику по истечении 3 месяцев, необходимо обратиться к специалисту.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:\Documents and Settings\Дарья\Мои документы\ленцаврик\iCAO05GA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4357694"/>
            <a:ext cx="2643206" cy="250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B3C76-B268-44A7-A390-0E5A8EDCEFD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1116</TotalTime>
  <Words>457</Words>
  <Application>Microsoft Office PowerPoint</Application>
  <PresentationFormat>Экран (4:3)</PresentationFormat>
  <Paragraphs>55</Paragraphs>
  <Slides>13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Адаптация детей к детскому саду</vt:lpstr>
      <vt:lpstr>Слайд 2</vt:lpstr>
      <vt:lpstr>Слайд 3</vt:lpstr>
      <vt:lpstr>Слайд 4</vt:lpstr>
      <vt:lpstr>Слайд 5</vt:lpstr>
      <vt:lpstr>  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                                                                                              Добычкиной Елены Геннадьевны</dc:title>
  <dc:creator>Дарья</dc:creator>
  <cp:lastModifiedBy>Admin</cp:lastModifiedBy>
  <cp:revision>186</cp:revision>
  <dcterms:created xsi:type="dcterms:W3CDTF">2011-10-05T19:38:34Z</dcterms:created>
  <dcterms:modified xsi:type="dcterms:W3CDTF">2015-04-08T06:35:16Z</dcterms:modified>
</cp:coreProperties>
</file>